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7" r:id="rId13"/>
    <p:sldId id="268" r:id="rId14"/>
    <p:sldId id="269" r:id="rId15"/>
    <p:sldId id="266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78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8574-2C27-4147-84C7-033F2958D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FC362-1A7B-4053-A839-9A92822CA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EDB8A-36EF-4359-B130-9DDE5781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DFA46-91D5-437D-BE3E-5A1ABD99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CF923-ED19-41B6-9BF2-1CCB554D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8B84-43F3-4A94-8074-A55A82F3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8DA4F-7012-486D-AE8E-8D216697E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AEB34-D915-4400-9F2F-0AA7058F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9C27F-B25F-47D7-8DBC-139A52D7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58B63-BF9F-456A-98B4-2C9DD494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0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422457-9C0A-4F11-896C-016119D13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1A626-8DB4-4F18-9FFE-CB3DEC98B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B291-D46D-4E3D-A76A-4B4689D6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6E9C2-2552-4E67-8ED8-3D4FB70F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F39A3-5366-4ED4-AD5E-63F08846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15A3-65DC-47BE-8383-086D05D7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2DE0-2112-47E6-91C1-27C5B39A9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0DF5C-09DA-49AE-997B-12244BED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E621-2F0C-4E58-A8F0-8D3545DD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25A6-0284-4C1B-A4B0-EBA3613B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9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F837-A896-4E44-984E-54FC22A2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7510-C7B5-4184-84E9-4A295C25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1E66C-2AED-4544-88DC-8E1F0294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581CD-710B-442E-96D8-718B95C9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841F-AF69-4A63-A905-C6FA23E6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2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D5FF-0A33-40D6-A535-0199A4E8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EC09-6962-4F12-B1E5-D211ADA8E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1A74D-0812-4DCA-9497-88B91503F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311F-E71A-4D61-BC20-AA4A88DF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79083-4640-47A0-9C5B-207077D1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D0609-66A9-4720-A7C4-B98765B8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4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AD29-6697-499E-B567-58D52722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4A8C-678D-4755-9362-94A5E2A63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C0BE4-48D6-4983-A770-F24865A33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3E207-1712-44D4-9C30-7E8FB7BFF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B08CD-3CC9-496E-A862-6B166B887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EB148-5AEA-4EED-B421-F3BD2351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28EB6C-25B6-4EBD-A132-0CDE1ABD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F4FC8-89CA-47EF-B846-D41B28D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9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5F0A1-283D-4C04-99C9-035E6040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DD681-3029-4853-8DC0-8853C1F7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6563F-7AED-44A0-BD0A-4FB7DBFA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CBB9E-24DA-4EA9-8922-1FE07EBD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7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376FE-3921-4D5F-89B6-D83C1555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94533-AFCD-4D18-AEA3-687CD66C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1FD12-E933-4A4C-865E-A4378374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02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AD6F-3036-4EFB-9BBF-08FBC2AA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1AD9E-7D83-42CD-836C-620CD9620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E6F19-9D77-4462-9B3B-299EA9734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58E54-41D7-465C-81C3-79C63135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BF596-1743-4398-962B-5500A14E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FC6BC-4600-474A-9987-5C8F3326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985A-2D63-433B-ADF4-DEE725D4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A037D-9ACC-45B3-900C-467F6ED43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314AC-A4B1-4687-A340-8F3651A1C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D3FEB-4AB0-4AF2-8A90-DF606942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74580-81F2-43C4-B409-6CD8F4B1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71852-C6AC-47DD-AB89-333E870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2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5A82FE-5A04-4DB0-AF9F-CEB1BDA7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05F2-AE7A-43B3-A084-96BCCC62A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2FD83-F0F8-4225-A8F7-7A31ACBF8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BE5E2-C8D1-449D-8E9D-F53334B3E99F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E8FDC-9736-430D-81A1-29ACEACA9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32E23-DA36-4CB3-9778-CEFC94366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1522D-ED7F-4ACF-842F-8D9F173B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2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695CA-6435-426A-ACE7-D8CF18C3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481"/>
            <a:ext cx="12192000" cy="54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73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C62DF8-5EDD-4F8D-A546-C63F9E8F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97"/>
            <a:ext cx="12192000" cy="47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B7557-F45E-4E06-9C72-BD77F32F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827"/>
            <a:ext cx="12192000" cy="54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DBE47-8713-4B8E-9505-CC3E559A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833562"/>
            <a:ext cx="95631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789F4-A24F-4526-BA1F-4315452B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47637"/>
            <a:ext cx="121634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6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E2BF1-6519-440F-A7F0-649F69AD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191"/>
            <a:ext cx="12192000" cy="55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1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9E014-BF91-4D95-B08E-AC1809DF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233"/>
            <a:ext cx="12192000" cy="55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3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2E4E6C-2A7D-4046-A4AE-59AD5ED97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81"/>
            <a:ext cx="12192000" cy="5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70FC64-1138-4CFE-B9A1-7E78DB89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52400"/>
            <a:ext cx="112299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2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A8387-D7AA-443D-85EB-6A0C85B7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972"/>
            <a:ext cx="12192000" cy="57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4807C-AFF0-41E5-A820-25D00889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444"/>
            <a:ext cx="12192000" cy="55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4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3D263-49A8-4D21-A8B4-4E45BAEC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866900"/>
            <a:ext cx="88296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7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F1AC9D-9744-43DF-8237-461F9198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202"/>
            <a:ext cx="12192000" cy="36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6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7EFE8A-27D9-4354-A68E-5066FD57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6687"/>
            <a:ext cx="117348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71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95BF5-A5F7-4255-B369-B70C39F6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278"/>
            <a:ext cx="12192000" cy="567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41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C7C636-8988-43F4-8F6A-A3AB45EA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957"/>
            <a:ext cx="12192000" cy="62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6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5A8EC-9E9B-40A4-A1C4-3A9E4F0A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813"/>
            <a:ext cx="12192000" cy="601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9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76E7D-367A-46BF-B6BA-9CE3059F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52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E74EB-870F-42A9-A574-CBF7148F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0"/>
            <a:ext cx="12192000" cy="560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66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99728-89E7-48BE-A3F6-BFB412F5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893"/>
            <a:ext cx="12192000" cy="62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6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AADCC-C2BB-4EC9-A32A-F50B768D8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076"/>
            <a:ext cx="12192000" cy="56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1AF43-B938-4B98-BC45-914EF76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250"/>
            <a:ext cx="12192000" cy="56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755736-1E60-4492-8774-7EABD7CFC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065"/>
            <a:ext cx="12192000" cy="51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63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8557B-3F3D-4E1F-919D-295CCBC4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909"/>
            <a:ext cx="12192000" cy="44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8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393B0-711C-4663-92C8-D660E7FA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883"/>
            <a:ext cx="12192000" cy="56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36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CCDF8-AC37-43D1-B65D-2793F81A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121"/>
            <a:ext cx="12192000" cy="5591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2DFAA-2242-4ED7-80ED-C7B58E320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90" y="2204275"/>
            <a:ext cx="108108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2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93AF4-2498-4C66-9BE6-A62533EF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39"/>
            <a:ext cx="12192000" cy="56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1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B7D86-D5CA-4B69-AA55-A0414A8F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420"/>
            <a:ext cx="12192000" cy="571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D7ED53-ABA0-4408-959F-5CF4BF87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464"/>
            <a:ext cx="12192000" cy="55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4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06B4FE-CF77-44C0-BF6B-35212F0F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574"/>
            <a:ext cx="12192000" cy="4756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C5545D-D5F7-45E9-926B-2857B5E1E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5235926"/>
            <a:ext cx="6477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73288-3ACC-43E8-ADCF-F97266F1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060"/>
            <a:ext cx="12192000" cy="55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7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5AAC761-200F-45D0-9F0A-35DD2B71D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8ABD8-7771-4F1D-B51B-81C7B02F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22"/>
            <a:ext cx="12192000" cy="56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78E38-C11F-499D-9AB1-22B1D470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141"/>
            <a:ext cx="12192000" cy="53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1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Vũ Xuân Hà</dc:creator>
  <cp:lastModifiedBy>Vũ Xuân Hà</cp:lastModifiedBy>
  <cp:revision>14</cp:revision>
  <dcterms:created xsi:type="dcterms:W3CDTF">2017-08-18T06:19:43Z</dcterms:created>
  <dcterms:modified xsi:type="dcterms:W3CDTF">2017-08-19T01:48:03Z</dcterms:modified>
</cp:coreProperties>
</file>